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 iOS sdk" id="{0E57BD4B-A481-2C4D-A7D6-95803AC9D450}">
          <p14:sldIdLst>
            <p14:sldId id="1696"/>
            <p14:sldId id="1692"/>
            <p14:sldId id="1695"/>
          </p14:sldIdLst>
        </p14:section>
        <p14:section name="graph rest api in ios" id="{669A00C1-423B-6F43-8ADE-280867AD41EA}">
          <p14:sldIdLst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84" autoAdjust="0"/>
    <p:restoredTop sz="68782" autoAdjust="0"/>
  </p:normalViewPr>
  <p:slideViewPr>
    <p:cSldViewPr snapToGrid="0">
      <p:cViewPr varScale="1">
        <p:scale>
          <a:sx n="114" d="100"/>
          <a:sy n="114" d="100"/>
        </p:scale>
        <p:origin x="6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6/8/18 9:11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6/8/18 9:11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iOS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MSAL iOS SDK is not compatible with the iOS SDK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iOS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iOS SDK for native iOS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</a:t>
            </a:r>
            <a:r>
              <a:rPr lang="en-US" dirty="0" err="1"/>
              <a:t>podfile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 '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MSGraphSDK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', '~&gt; 0.10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CocoaPods</a:t>
            </a:r>
            <a:r>
              <a:rPr lang="en-US" dirty="0"/>
              <a:t> is a build &amp; package management tool commonly used in iOS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6/8/18 9:11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i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icrosoftgraph/msgraph-sdk-ios-nxoauth2-adap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iOS Apps with the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iOS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Microsoft Graph REST API SDK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iOS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570208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iOS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https://github.com/microsoftgraph/msgraph-sdk-ios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Use ADAL iOS SDK for the Azure AD v1 endpoint</a:t>
            </a:r>
          </a:p>
          <a:p>
            <a:r>
              <a:rPr lang="en-US" dirty="0"/>
              <a:t>Use NXOAuth2 for the Azure AD v2 endpoint</a:t>
            </a:r>
          </a:p>
          <a:p>
            <a:r>
              <a:rPr lang="en-US" dirty="0">
                <a:hlinkClick r:id="rId4"/>
              </a:rPr>
              <a:t>https://github.com/microsoftgraph/msgraph-sdk-ios-nxoauth2-adapter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iOS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iOS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iOS implementation of the SDK</a:t>
            </a:r>
          </a:p>
          <a:p>
            <a:endParaRPr lang="en-US" dirty="0"/>
          </a:p>
          <a:p>
            <a:r>
              <a:rPr lang="en-US" dirty="0"/>
              <a:t>Similar to the other libraries, use </a:t>
            </a:r>
            <a:r>
              <a:rPr lang="en-US" dirty="0" err="1"/>
              <a:t>CocoaPods</a:t>
            </a:r>
            <a:r>
              <a:rPr lang="en-US" dirty="0"/>
              <a:t> to add the Microsoft Graph iOS SDK to the project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MSGraphSDK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0.10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A5B7-CFB1-1F4C-AC91-29705B56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REST API in iOS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A3C33-D495-814E-84C8-B4D83B79F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Microsoft Graph iOS SDK is not compatible with the MSAL iOS SDK</a:t>
            </a:r>
          </a:p>
          <a:p>
            <a:endParaRPr lang="en-US" dirty="0"/>
          </a:p>
          <a:p>
            <a:r>
              <a:rPr lang="en-US" dirty="0"/>
              <a:t>In order to use the Azure AD OAuth2 v2 endpoint: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NXOAuth2 + Microsoft Graph iOS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MSAL iOS + Microsoft Graph REST API</a:t>
            </a:r>
          </a:p>
        </p:txBody>
      </p:sp>
    </p:spTree>
    <p:extLst>
      <p:ext uri="{BB962C8B-B14F-4D97-AF65-F5344CB8AC3E}">
        <p14:creationId xmlns:p14="http://schemas.microsoft.com/office/powerpoint/2010/main" val="15557118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5A44E-60F5-A04F-9BD3-702028A1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Microsoft Graph REST API from Objective-C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40006-FA37-B841-B375-74B1FA0E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0" y="1160183"/>
            <a:ext cx="9135254" cy="57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51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464</Words>
  <Application>Microsoft Macintosh PowerPoint</Application>
  <PresentationFormat>Custom</PresentationFormat>
  <Paragraphs>65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Build iOS Apps with the Microsoft Graph</vt:lpstr>
      <vt:lpstr>Building Microsoft  Graph applications</vt:lpstr>
      <vt:lpstr>Microsoft Graph iOS SDK</vt:lpstr>
      <vt:lpstr>Integrating Microsoft Graph for iOS apps</vt:lpstr>
      <vt:lpstr>Add Microsoft Graph’s iOS SDK to the App</vt:lpstr>
      <vt:lpstr>Microsoft Graph REST API in iOS Apps</vt:lpstr>
      <vt:lpstr>Calling the Microsoft Graph REST API from Objective-C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2018-06-09T01:29:32Z</dcterms:modified>
</cp:coreProperties>
</file>